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IBM Plex Sans Light" panose="020B0403050203000203" pitchFamily="34" charset="0"/>
      <p:regular r:id="rId19"/>
    </p:embeddedFont>
    <p:embeddedFont>
      <p:font typeface="IBM Plex Sans Medium" panose="020B0603050203000203" pitchFamily="34" charset="0"/>
      <p:regular r:id="rId20"/>
    </p:embeddedFont>
    <p:embeddedFont>
      <p:font typeface="Roboto" panose="02000000000000000000" pitchFamily="2" charset="0"/>
      <p:regular r:id="rId21"/>
      <p:bold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3492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53078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808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1248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1959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1511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576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445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39462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1172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081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0317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8539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2471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2837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6667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4676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28301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52661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20401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42154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5961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8283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4665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Holographic AI Assistant for </a:t>
            </a:r>
            <a:r>
              <a:rPr lang="en-US" sz="44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Children's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1315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revolutionary project combining conversational AI, holographic projection, and child-centered design to create immersive learning experiences.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65701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Students: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Priyanshu Karki, Tanuja Karki, Chirayu Mahar, </a:t>
            </a: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Bhupendra Singh </a:t>
            </a:r>
            <a:r>
              <a:rPr lang="en-US" sz="17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Supervisor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Dr. Amit Gupta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66875" y="414099"/>
            <a:ext cx="11296650" cy="1412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00"/>
              </a:lnSpc>
              <a:buNone/>
            </a:pPr>
            <a:r>
              <a:rPr lang="en-US" sz="885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Project Impact</a:t>
            </a:r>
            <a:endParaRPr lang="en-US" sz="8850" dirty="0"/>
          </a:p>
        </p:txBody>
      </p:sp>
      <p:sp>
        <p:nvSpPr>
          <p:cNvPr id="3" name="Text 1"/>
          <p:cNvSpPr/>
          <p:nvPr/>
        </p:nvSpPr>
        <p:spPr>
          <a:xfrm>
            <a:off x="527090" y="2296716"/>
            <a:ext cx="3208020" cy="496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3900" dirty="0"/>
          </a:p>
        </p:txBody>
      </p:sp>
      <p:sp>
        <p:nvSpPr>
          <p:cNvPr id="4" name="Text 2"/>
          <p:cNvSpPr/>
          <p:nvPr/>
        </p:nvSpPr>
        <p:spPr>
          <a:xfrm>
            <a:off x="1189673" y="2981801"/>
            <a:ext cx="1882735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Core Technologies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527090" y="3367683"/>
            <a:ext cx="3208020" cy="481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latin typeface="Roboto" pitchFamily="34" charset="0"/>
                <a:ea typeface="Roboto" pitchFamily="34" charset="-122"/>
                <a:cs typeface="Roboto" pitchFamily="34" charset="-120"/>
              </a:rPr>
              <a:t>AI, holography, animation, and speech synthesis integrated seamlessly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3923348" y="2296716"/>
            <a:ext cx="3208139" cy="496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3900" dirty="0"/>
          </a:p>
        </p:txBody>
      </p:sp>
      <p:sp>
        <p:nvSpPr>
          <p:cNvPr id="7" name="Text 5"/>
          <p:cNvSpPr/>
          <p:nvPr/>
        </p:nvSpPr>
        <p:spPr>
          <a:xfrm>
            <a:off x="4586049" y="2981801"/>
            <a:ext cx="1882735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Application Domains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3923348" y="3367683"/>
            <a:ext cx="3208139" cy="481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latin typeface="Roboto" pitchFamily="34" charset="0"/>
                <a:ea typeface="Roboto" pitchFamily="34" charset="-122"/>
                <a:cs typeface="Roboto" pitchFamily="34" charset="-120"/>
              </a:rPr>
              <a:t>Education, home entertainment, and therapeutic support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2225159" y="4226123"/>
            <a:ext cx="3208139" cy="496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100%</a:t>
            </a:r>
            <a:endParaRPr lang="en-US" sz="3900" dirty="0"/>
          </a:p>
        </p:txBody>
      </p:sp>
      <p:sp>
        <p:nvSpPr>
          <p:cNvPr id="10" name="Text 8"/>
          <p:cNvSpPr/>
          <p:nvPr/>
        </p:nvSpPr>
        <p:spPr>
          <a:xfrm>
            <a:off x="2887861" y="4911209"/>
            <a:ext cx="1882735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Modular Design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2225159" y="5297091"/>
            <a:ext cx="3208139" cy="481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latin typeface="Roboto" pitchFamily="34" charset="0"/>
                <a:ea typeface="Roboto" pitchFamily="34" charset="-122"/>
                <a:cs typeface="Roboto" pitchFamily="34" charset="-120"/>
              </a:rPr>
              <a:t>Scalable architecture for future AI and holographic innovations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527090" y="5948482"/>
            <a:ext cx="6604397" cy="481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b="1" dirty="0">
                <a:latin typeface="Roboto" pitchFamily="34" charset="0"/>
                <a:ea typeface="Roboto" pitchFamily="34" charset="-122"/>
                <a:cs typeface="Roboto" pitchFamily="34" charset="-120"/>
              </a:rPr>
              <a:t>This project demonstrates that AI, ML, and holographic visualization can create feasible, affordable, and safe solutions for modern child-focused telepresence applications.</a:t>
            </a:r>
            <a:endParaRPr lang="en-US" sz="11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003" y="1625203"/>
            <a:ext cx="6604397" cy="66043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44491" y="1981319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Problem</a:t>
            </a:r>
            <a:endParaRPr lang="en-US" sz="8900" dirty="0"/>
          </a:p>
        </p:txBody>
      </p:sp>
      <p:sp>
        <p:nvSpPr>
          <p:cNvPr id="3" name="Shape 1"/>
          <p:cNvSpPr/>
          <p:nvPr/>
        </p:nvSpPr>
        <p:spPr>
          <a:xfrm>
            <a:off x="793790" y="3852624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40794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Flat Interactions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4569857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Children need more than simple screen interactions - they require systems that stimulate curiosity and maintain attention.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852624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40794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Limited Engagement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4569857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Conventional digital assistants are often flat, repetitive, and uninspiring for younger audiences.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852624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4079438"/>
            <a:ext cx="32092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Missing Emotional Depth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4569857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Existing tools lack the visual engagement and emotional connection needed to truly connect with children.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7221" y="635675"/>
            <a:ext cx="5504021" cy="559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Our Revolutionary Solution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7221" y="1665923"/>
            <a:ext cx="179189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01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627221" y="1947624"/>
            <a:ext cx="7850624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5" name="Text 3"/>
          <p:cNvSpPr/>
          <p:nvPr/>
        </p:nvSpPr>
        <p:spPr>
          <a:xfrm>
            <a:off x="627221" y="2082879"/>
            <a:ext cx="2240161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Conversational AI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27221" y="2542103"/>
            <a:ext cx="7850624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Natural, interactive dialogues powered by ML/NLP models including Rasa, spaCy, and TensorFlow.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7221" y="3142298"/>
            <a:ext cx="179189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02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27221" y="3423999"/>
            <a:ext cx="7850624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9" name="Text 7"/>
          <p:cNvSpPr/>
          <p:nvPr/>
        </p:nvSpPr>
        <p:spPr>
          <a:xfrm>
            <a:off x="627221" y="3559254"/>
            <a:ext cx="2796897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Pepper's Ghost Holography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627221" y="4018478"/>
            <a:ext cx="7850624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Cost-effective 3D holographic presence using simple pyramid projection technique.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27221" y="4618673"/>
            <a:ext cx="179189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627221" y="4900374"/>
            <a:ext cx="7850624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3" name="Text 11"/>
          <p:cNvSpPr/>
          <p:nvPr/>
        </p:nvSpPr>
        <p:spPr>
          <a:xfrm>
            <a:off x="627221" y="5035629"/>
            <a:ext cx="2240161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Lip-Sync Animation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627221" y="5494853"/>
            <a:ext cx="7850624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Text-to-Speech with synchronized avatar animation for realistic communication.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627221" y="6095048"/>
            <a:ext cx="179189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627221" y="6376749"/>
            <a:ext cx="7850624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7" name="Text 15"/>
          <p:cNvSpPr/>
          <p:nvPr/>
        </p:nvSpPr>
        <p:spPr>
          <a:xfrm>
            <a:off x="627221" y="6512004"/>
            <a:ext cx="2312789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Child-Centered Design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627221" y="6971228"/>
            <a:ext cx="7850624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Age-appropriate interface promoting curiosity, learning, and natural interaction.</a:t>
            </a:r>
            <a:endParaRPr lang="en-US" sz="140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663" y="1665923"/>
            <a:ext cx="5088017" cy="50880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0036"/>
            <a:ext cx="58801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Core Technology Stack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0244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ML/NLP Engine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43325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Rasa, TensorFlow/Keras, spaCy, and NLTK power real-time conversational AI with intent recognition and context tracking.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40244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Text-to-Speech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743325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Google TTS, ElevenLabs, and gTTS convert responses into natural-sounding voices with tonal variation.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Avatar Animation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263640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D-ID and HeyGen create lifelike talking avatars with synchronized lip movements and expressions.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Holographic Display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263640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Pepper's Ghost pyramid technique creates 3D illusion using smartphones or tablets for affordable accessibility.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System Workflow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User Input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Children interact via voice or text input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NLP Processing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models process input for intent and context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Response Generation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produces natural language replies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TTS Conversion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Text converted to natural-sounding voice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63890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Holographic Projection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Lip-synced avatar displayed as 3D hologram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3082"/>
            <a:ext cx="57089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Project Outcomes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05489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484B51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BC8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2381131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139559"/>
            <a:ext cx="31989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Immersive Telepresence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62997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Life-like holographic avatar creates stronger presence than 2D interfaces, leading to higher attention spans.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005489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484B51"/>
          </a:solidFill>
          <a:ln/>
        </p:spPr>
      </p:sp>
      <p:sp>
        <p:nvSpPr>
          <p:cNvPr id="9" name="Shape 6"/>
          <p:cNvSpPr/>
          <p:nvPr/>
        </p:nvSpPr>
        <p:spPr>
          <a:xfrm>
            <a:off x="7655362" y="22323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BC8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528" y="2381131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Context-Aware AI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362997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Meaningful dialogue capabilities enable questions, explanations, storytelling, and playful exchanges.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484B51"/>
          </a:solidFill>
          <a:ln/>
        </p:spPr>
      </p:sp>
      <p:sp>
        <p:nvSpPr>
          <p:cNvPr id="14" name="Shape 10"/>
          <p:cNvSpPr/>
          <p:nvPr/>
        </p:nvSpPr>
        <p:spPr>
          <a:xfrm>
            <a:off x="1020604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BC8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770" y="5185053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594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Realistic Animation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0604" y="643389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TTS with lip-synced animation creates lifelike experience - avatar feels like living character.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484B51"/>
          </a:solidFill>
          <a:ln/>
        </p:spPr>
      </p:sp>
      <p:sp>
        <p:nvSpPr>
          <p:cNvPr id="19" name="Shape 14"/>
          <p:cNvSpPr/>
          <p:nvPr/>
        </p:nvSpPr>
        <p:spPr>
          <a:xfrm>
            <a:off x="7655362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BC8F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2528" y="5185053"/>
            <a:ext cx="306110" cy="38266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5943481"/>
            <a:ext cx="29728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Cost-Effective Solution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55362" y="6433899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Pepper's Ghost display provides 3D illusion using simple smartphones/tablets - widely accessible.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6682" y="534233"/>
            <a:ext cx="4856917" cy="606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380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Versatile Applications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6" y="1651040"/>
            <a:ext cx="4061698" cy="40616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96616" y="5931217"/>
            <a:ext cx="2428399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Education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79966" y="6429018"/>
            <a:ext cx="406169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lessons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79966" y="6807875"/>
            <a:ext cx="406169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Storytelling sessions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79966" y="7186732"/>
            <a:ext cx="406169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Language learning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79966" y="7565588"/>
            <a:ext cx="406169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Subject-specific modules</a:t>
            </a:r>
            <a:endParaRPr lang="en-US" sz="15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153" y="1651040"/>
            <a:ext cx="4061698" cy="406169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039803" y="5931217"/>
            <a:ext cx="2428399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Home Use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5223153" y="6429018"/>
            <a:ext cx="406169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Entertainment companion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5223153" y="6807875"/>
            <a:ext cx="406169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Playful learning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5223153" y="7186732"/>
            <a:ext cx="406169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Digital companionship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5223153" y="7565588"/>
            <a:ext cx="406169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Bedtime stories</a:t>
            </a:r>
            <a:endParaRPr lang="en-US" sz="150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6340" y="1651040"/>
            <a:ext cx="4199096" cy="419909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651688" y="6068616"/>
            <a:ext cx="2428399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Special Needs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9766340" y="6566416"/>
            <a:ext cx="4199096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Therapeutic support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9766340" y="6945273"/>
            <a:ext cx="4199096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Assisted learning</a:t>
            </a:r>
            <a:endParaRPr lang="en-US" sz="1500" dirty="0"/>
          </a:p>
        </p:txBody>
      </p:sp>
      <p:sp>
        <p:nvSpPr>
          <p:cNvPr id="19" name="Text 14"/>
          <p:cNvSpPr/>
          <p:nvPr/>
        </p:nvSpPr>
        <p:spPr>
          <a:xfrm>
            <a:off x="9766340" y="7324130"/>
            <a:ext cx="4199096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Anxiety reduction</a:t>
            </a:r>
            <a:endParaRPr lang="en-US" sz="1500" dirty="0"/>
          </a:p>
        </p:txBody>
      </p:sp>
      <p:sp>
        <p:nvSpPr>
          <p:cNvPr id="20" name="Text 15"/>
          <p:cNvSpPr/>
          <p:nvPr/>
        </p:nvSpPr>
        <p:spPr>
          <a:xfrm>
            <a:off x="9766340" y="7702987"/>
            <a:ext cx="4199096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Communication aid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068586"/>
            <a:ext cx="7073503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Sample Interaction Scenarios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2035254"/>
            <a:ext cx="3735943" cy="31272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0475" y="2244209"/>
            <a:ext cx="2811304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Educational Interaction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940475" y="2696051"/>
            <a:ext cx="3318034" cy="2006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Child:</a:t>
            </a: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"Tell me about the solar system."</a:t>
            </a:r>
            <a:r>
              <a:rPr lang="en-US" sz="16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Assistant:</a:t>
            </a: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"The solar system has eight planets revolving around the Sun. Would you like me to show you a 3D view of the planets?"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418" y="2035254"/>
            <a:ext cx="3736062" cy="31272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885373" y="2244209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Storytelling Mode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885373" y="2696051"/>
            <a:ext cx="3318153" cy="1337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Child:</a:t>
            </a: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"Tell me a bedtime story."</a:t>
            </a:r>
            <a:r>
              <a:rPr lang="en-US" sz="16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Assistant:</a:t>
            </a: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"Once upon a time, there was a brave little bird who wanted to fly higher than the clouds..."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" y="5371505"/>
            <a:ext cx="7680960" cy="17895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40475" y="5580459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Language Learning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940475" y="6032302"/>
            <a:ext cx="7263051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Child:</a:t>
            </a: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"How do you say hello in Spanish?"</a:t>
            </a:r>
            <a:r>
              <a:rPr lang="en-US" sz="16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Assistant:</a:t>
            </a: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"In Spanish, hello is 'Hola.' Can you repeat that with me?"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6081355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Future Scope &amp; Expansion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133358"/>
            </a:avLst>
          </a:prstGeom>
          <a:solidFill>
            <a:srgbClr val="61646A"/>
          </a:solidFill>
          <a:ln/>
        </p:spPr>
      </p:sp>
      <p:sp>
        <p:nvSpPr>
          <p:cNvPr id="4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61646A"/>
          </a:solidFill>
          <a:ln/>
        </p:spPr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6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758684" y="16713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Multilingual Support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1279" y="21108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Expansion to include multiple regional and global languages for diverse audiences.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61646A"/>
          </a:solidFill>
          <a:ln/>
        </p:spPr>
      </p:sp>
      <p:sp>
        <p:nvSpPr>
          <p:cNvPr id="10" name="Shape 8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1" name="Text 9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31279" y="28905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Adaptive Learning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331279" y="33300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Integration with educational content tailored to different age groups and learning styles.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61646A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6" name="Text 14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758684" y="3941564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Gesture Recognition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11279" y="4381024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Adding non-verbal communication features for richer, more natural interaction.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61646A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21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31279" y="499252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Cloud Integration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331279" y="5431988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Enabling remote access, updates, and collaborative learning features across devices.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61646A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26" name="Text 24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3758684" y="6043493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Smart Classrooms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11279" y="6482953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lessons where multiple children engage with holographic avatars simultaneously.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</TotalTime>
  <Words>649</Words>
  <Application>Microsoft Office PowerPoint</Application>
  <PresentationFormat>Custom</PresentationFormat>
  <Paragraphs>112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IBM Plex Sans Medium</vt:lpstr>
      <vt:lpstr>Calibri Light</vt:lpstr>
      <vt:lpstr>Arial</vt:lpstr>
      <vt:lpstr>IBM Plex Sans Light</vt:lpstr>
      <vt:lpstr>Roboto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Bhupendra Singh</cp:lastModifiedBy>
  <cp:revision>4</cp:revision>
  <dcterms:created xsi:type="dcterms:W3CDTF">2025-09-09T11:21:03Z</dcterms:created>
  <dcterms:modified xsi:type="dcterms:W3CDTF">2026-02-07T09:32:11Z</dcterms:modified>
</cp:coreProperties>
</file>